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Intra Hora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Solicitantes atendidos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 em linha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Turno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list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multiRowCard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Atuação por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Prazo Global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Quantitativo Geral de Solicitações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 Positivas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Word_Cloud_Negativas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Comentários de avaliações 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Reabertura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Reabertas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Capturados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Detalhamento de Tickets Capturados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Índice de Ligação Atendida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Outros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 em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Grupos em prestação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Catálogo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cid_logo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Á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e951993b-9b95-4e0d-b3aa-556135852896/?pbi_source=PowerPoint"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ntra Hora de Registro ,image ,Total de Tickets Encerrados ,image ,Porcentagem de Satisfação ,image ,image ,Solicitantes atendidos ,Avaliações ,Tipo Demanda ,Tempo Médio de Espera em linha ,No Prazo ,Turno de Registros ,Top list Atividades ,multiRowCard ,Atuação por Grupo Executo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cid_logo ,textbox ,image ,shape ,image ,shape ,pivotTable ,Limite de Glosa ,Limite de Glosa ,Limite de Glosa ,Limite de Glosa ,Limite de Glosa ,Limite de Glosa ,Limite de Glosa ,textbox ,textbox ,textbox ,textbox ,textbox ,textbox ,image ,card ,card ,card ,slicer ,slicer ,slicer ,card ,card ,card ,card ,textbox ,textbox ,textbox ,textbox ,textbox ,textbox ,textbox ,textbox ,textbox ,textbox ,textbox ,textbox ,textbox ,textbox ,textbox ,textbox ,textbox ,textbox ,textbox ,textbox ,textbox ,textbox ,basicShap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slicer ,slicer ,slicer ,image ,slicer ,shape ,image ,textbox ,image ,shape ,image ,image ,pivotTable ,image ,Total de Tickets ,Total no Prazo ,Total Fora do Prazo ,Porcentagem de Prazo Global ,Acompanhamento do Prazo ,donutChart ,clusteredBarChart ,Quantitativo Geral de Solicitaçõ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image ,textbox ,image ,shape ,image ,image ,shape ,Porcentagem de Satisfação ,slicer ,slicer ,Total de Tickets ,Taxa de Interação ,Avaliações Positivas ,donutChart ,pivotTable ,Word_Cloud_Negativas ,Comentários de avaliações negativas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textbox ,image ,cid_logo ,shape ,image ,image ,shape ,Total de Tickets ,slicer ,slicer ,Total reabertos ,Porcentagem de Reabertura ,Reabertas por Atividade ,Taxa de Atividades ,Tickets Reabertos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textbox ,image ,cid_logo ,shape ,image ,image ,shape ,Total de Encerradas ,slicer ,slicer ,slicer ,Total de Tickets Capturados ,Total de Tickets ,Total Capturados no Prazo ,Total Capturados Fora do Prazo ,Porcentagem de Captura ,slicer ,Detalhamento de Tickets Captura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textbox ,image ,cid_logo ,shape ,image ,shape ,image ,image ,image ,slicer ,Tabela de Telefonia ,Recebidas ,Tabela de Telefonia ,Atendidas ,Índice de Ligação Atendida ,Abandonadas ,Tabela de Telefonia.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textbox ,image ,cid_logo ,shape ,image ,image ,shape ,slicer ,Recebidas ,Encerradas Outros ,Encerradas N1 ,Retenção em N1 ,Atividades ,Retenção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textbox ,image ,cid_logo ,shape ,image ,slicer ,slicer ,slicer ,slicer ,image ,slicer ,slicer ,shape ,Serviços ,Contratos ,Grupos em prestação de Serviço ,Atividades ,Catálogo de Serviç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textbox ,image ,cid_logo ,shape ,image ,slicer ,slicer ,slicer ,image ,slicer ,slicer ,slicer ,shape ,Procedimentos ,Vencidos ,Autores ,À Vencer ,Aprovadores ,Autores ,Procedimentos Operacionais ,Á Vencer ,Venci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